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95" d="100"/>
          <a:sy n="95" d="100"/>
        </p:scale>
        <p:origin x="582" y="16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8379E-DB4C-41C9-9706-879FF2C31772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A5A44-C432-4798-80FE-7C24976B4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70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CAB7E3-A765-4F4F-A6C4-33126D83D200}" type="datetimeFigureOut">
              <a:rPr lang="en-GB" smtClean="0"/>
              <a:t>17/04/2016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B615D0A-7731-4642-A0B6-937A8FD13041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 err="1"/>
              <a:t>Rukhsana</a:t>
            </a:r>
            <a:r>
              <a:rPr lang="en-GB" sz="4400" dirty="0"/>
              <a:t> Mir</a:t>
            </a:r>
            <a:br>
              <a:rPr lang="en-GB" sz="4400" dirty="0"/>
            </a:br>
            <a:endParaRPr lang="en-GB" dirty="0"/>
          </a:p>
        </p:txBody>
      </p:sp>
      <p:pic>
        <p:nvPicPr>
          <p:cNvPr id="1026" name="Picture 2" descr="C:\Users\Sarah\Downloads\IMG_106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556792"/>
            <a:ext cx="2931428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5517232"/>
            <a:ext cx="6257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Photo courtesy of </a:t>
            </a:r>
            <a:r>
              <a:rPr lang="en-GB" i="1" dirty="0" err="1" smtClean="0"/>
              <a:t>Ruksana</a:t>
            </a:r>
            <a:r>
              <a:rPr lang="en-GB" i="1" dirty="0" smtClean="0"/>
              <a:t> Mir. Copyright Ton-</a:t>
            </a:r>
            <a:r>
              <a:rPr lang="en-GB" i="1" dirty="0" err="1" smtClean="0"/>
              <a:t>yr</a:t>
            </a:r>
            <a:r>
              <a:rPr lang="en-GB" i="1" dirty="0" smtClean="0"/>
              <a:t>-</a:t>
            </a:r>
            <a:r>
              <a:rPr lang="en-GB" i="1" dirty="0" err="1" smtClean="0"/>
              <a:t>Ywen</a:t>
            </a:r>
            <a:r>
              <a:rPr lang="en-GB" i="1" dirty="0" smtClean="0"/>
              <a:t> Primary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5805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Rukhsana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She was 5 years old when  she came to Wales. She used to live in Kenya. She came over  for better education. She got here by plane</a:t>
            </a:r>
          </a:p>
          <a:p>
            <a:pPr marL="0" indent="0">
              <a:buNone/>
            </a:pPr>
            <a:r>
              <a:rPr lang="en-GB" dirty="0" smtClean="0"/>
              <a:t>It took her 8 hours 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She came with her mum, dad, 2 brothers and 3 sisters.  </a:t>
            </a:r>
          </a:p>
          <a:p>
            <a:pPr marL="0" indent="0">
              <a:buNone/>
            </a:pPr>
            <a:r>
              <a:rPr lang="en-GB" dirty="0" smtClean="0"/>
              <a:t>In Kenya school was very similar. In Kenya it was very hot.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057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She works in a post office on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t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san road in The Heath. It was scary emigrating to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ardiff but she’s settled now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C:\Users\Sarah\Desktop\memory stick backup 15.5.15\SECURE\Year 2 PPA\St Isan Road\St Isan and MYC road photos\IMG_07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00808"/>
            <a:ext cx="36000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954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101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Rukhsana Mir </vt:lpstr>
      <vt:lpstr>Rukhsana</vt:lpstr>
      <vt:lpstr>Today</vt:lpstr>
    </vt:vector>
  </TitlesOfParts>
  <Company>Cardiff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Roxann</dc:title>
  <dc:creator>Red</dc:creator>
  <cp:lastModifiedBy>Sarah</cp:lastModifiedBy>
  <cp:revision>10</cp:revision>
  <dcterms:created xsi:type="dcterms:W3CDTF">2015-06-10T13:06:43Z</dcterms:created>
  <dcterms:modified xsi:type="dcterms:W3CDTF">2016-04-17T22:09:49Z</dcterms:modified>
</cp:coreProperties>
</file>